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7" r:id="rId2"/>
    <p:sldId id="292" r:id="rId3"/>
    <p:sldId id="293" r:id="rId4"/>
    <p:sldId id="294" r:id="rId5"/>
    <p:sldId id="295" r:id="rId6"/>
    <p:sldId id="296" r:id="rId7"/>
    <p:sldId id="297" r:id="rId8"/>
    <p:sldId id="298" r:id="rId9"/>
    <p:sldId id="299" r:id="rId10"/>
    <p:sldId id="300"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32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1048808"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809"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810"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8811"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048812"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813"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1048623"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624"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1048758" name="Google Shape;345;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59" name="Google Shape;346;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1048729" name="Google Shape;295;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30" name="Google Shape;296;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1048732" name="Google Shape;301;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33" name="Google Shape;302;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1048736" name="Google Shape;307;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37" name="Google Shape;308;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1048739" name="Google Shape;313;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40" name="Google Shape;314;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1048743" name="Google Shape;319;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44" name="Google Shape;320;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1048747" name="Google Shape;325;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48" name="Google Shape;326;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1048751" name="Google Shape;333;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52" name="Google Shape;334;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1048755" name="Google Shape;339;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8756" name="Google Shape;340;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048614" name="Google Shape;16;p45"/>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615" name="Google Shape;17;p45"/>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048616" name="Google Shape;18;p4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617" name="Google Shape;19;p4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618" name="Google Shape;20;p4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1048775" name="Google Shape;73;p5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76" name="Google Shape;74;p54"/>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lvl1pPr>
            <a:lvl2pPr marL="914400" lvl="1" indent="-342900" algn="l">
              <a:spcBef>
                <a:spcPts val="360"/>
              </a:spcBef>
              <a:spcAft>
                <a:spcPts val="0"/>
              </a:spcAft>
              <a:buClr>
                <a:schemeClr val="dk1"/>
              </a:buClr>
              <a:buSzPts val="1800"/>
              <a:buChar char="–"/>
            </a:lvl2pPr>
            <a:lvl3pPr marL="1371600" lvl="2" indent="-342900" algn="l">
              <a:spcBef>
                <a:spcPts val="360"/>
              </a:spcBef>
              <a:spcAft>
                <a:spcPts val="0"/>
              </a:spcAft>
              <a:buClr>
                <a:schemeClr val="dk1"/>
              </a:buClr>
              <a:buSzPts val="1800"/>
              <a:buChar char="•"/>
            </a:lvl3pPr>
            <a:lvl4pPr marL="1828800" lvl="3" indent="-342900" algn="l">
              <a:spcBef>
                <a:spcPts val="360"/>
              </a:spcBef>
              <a:spcAft>
                <a:spcPts val="0"/>
              </a:spcAft>
              <a:buClr>
                <a:schemeClr val="dk1"/>
              </a:buClr>
              <a:buSzPts val="1800"/>
              <a:buChar char="–"/>
            </a:lvl4pPr>
            <a:lvl5pPr marL="2286000" lvl="4" indent="-342900" algn="l">
              <a:spcBef>
                <a:spcPts val="360"/>
              </a:spcBef>
              <a:spcAft>
                <a:spcPts val="0"/>
              </a:spcAft>
              <a:buClr>
                <a:schemeClr val="dk1"/>
              </a:buClr>
              <a:buSzPts val="1800"/>
              <a:buChar char="»"/>
            </a:lvl5pPr>
            <a:lvl6pPr marL="2743200" lvl="5" indent="-342900" algn="l">
              <a:spcBef>
                <a:spcPts val="360"/>
              </a:spcBef>
              <a:spcAft>
                <a:spcPts val="0"/>
              </a:spcAft>
              <a:buClr>
                <a:schemeClr val="dk1"/>
              </a:buClr>
              <a:buSzPts val="1800"/>
              <a:buChar char="•"/>
            </a:lvl6pPr>
            <a:lvl7pPr marL="3200400" lvl="6" indent="-342900" algn="l">
              <a:spcBef>
                <a:spcPts val="360"/>
              </a:spcBef>
              <a:spcAft>
                <a:spcPts val="0"/>
              </a:spcAft>
              <a:buClr>
                <a:schemeClr val="dk1"/>
              </a:buClr>
              <a:buSzPts val="1800"/>
              <a:buChar char="•"/>
            </a:lvl7pPr>
            <a:lvl8pPr marL="3657600" lvl="7" indent="-342900" algn="l">
              <a:spcBef>
                <a:spcPts val="360"/>
              </a:spcBef>
              <a:spcAft>
                <a:spcPts val="0"/>
              </a:spcAft>
              <a:buClr>
                <a:schemeClr val="dk1"/>
              </a:buClr>
              <a:buSzPts val="1800"/>
              <a:buChar char="•"/>
            </a:lvl8pPr>
            <a:lvl9pPr marL="4114800" lvl="8" indent="-342900" algn="l">
              <a:spcBef>
                <a:spcPts val="360"/>
              </a:spcBef>
              <a:spcAft>
                <a:spcPts val="0"/>
              </a:spcAft>
              <a:buClr>
                <a:schemeClr val="dk1"/>
              </a:buClr>
              <a:buSzPts val="1800"/>
              <a:buChar char="•"/>
            </a:lvl9pPr>
          </a:lstStyle>
          <a:p>
            <a:endParaRPr/>
          </a:p>
        </p:txBody>
      </p:sp>
      <p:sp>
        <p:nvSpPr>
          <p:cNvPr id="1048777" name="Google Shape;75;p5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8" name="Google Shape;76;p5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9" name="Google Shape;77;p5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1048764" name="Google Shape;79;p55"/>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65" name="Google Shape;80;p55"/>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lvl1pPr>
            <a:lvl2pPr marL="914400" lvl="1" indent="-342900" algn="l">
              <a:spcBef>
                <a:spcPts val="360"/>
              </a:spcBef>
              <a:spcAft>
                <a:spcPts val="0"/>
              </a:spcAft>
              <a:buClr>
                <a:schemeClr val="dk1"/>
              </a:buClr>
              <a:buSzPts val="1800"/>
              <a:buChar char="–"/>
            </a:lvl2pPr>
            <a:lvl3pPr marL="1371600" lvl="2" indent="-342900" algn="l">
              <a:spcBef>
                <a:spcPts val="360"/>
              </a:spcBef>
              <a:spcAft>
                <a:spcPts val="0"/>
              </a:spcAft>
              <a:buClr>
                <a:schemeClr val="dk1"/>
              </a:buClr>
              <a:buSzPts val="1800"/>
              <a:buChar char="•"/>
            </a:lvl3pPr>
            <a:lvl4pPr marL="1828800" lvl="3" indent="-342900" algn="l">
              <a:spcBef>
                <a:spcPts val="360"/>
              </a:spcBef>
              <a:spcAft>
                <a:spcPts val="0"/>
              </a:spcAft>
              <a:buClr>
                <a:schemeClr val="dk1"/>
              </a:buClr>
              <a:buSzPts val="1800"/>
              <a:buChar char="–"/>
            </a:lvl4pPr>
            <a:lvl5pPr marL="2286000" lvl="4" indent="-342900" algn="l">
              <a:spcBef>
                <a:spcPts val="360"/>
              </a:spcBef>
              <a:spcAft>
                <a:spcPts val="0"/>
              </a:spcAft>
              <a:buClr>
                <a:schemeClr val="dk1"/>
              </a:buClr>
              <a:buSzPts val="1800"/>
              <a:buChar char="»"/>
            </a:lvl5pPr>
            <a:lvl6pPr marL="2743200" lvl="5" indent="-342900" algn="l">
              <a:spcBef>
                <a:spcPts val="360"/>
              </a:spcBef>
              <a:spcAft>
                <a:spcPts val="0"/>
              </a:spcAft>
              <a:buClr>
                <a:schemeClr val="dk1"/>
              </a:buClr>
              <a:buSzPts val="1800"/>
              <a:buChar char="•"/>
            </a:lvl6pPr>
            <a:lvl7pPr marL="3200400" lvl="6" indent="-342900" algn="l">
              <a:spcBef>
                <a:spcPts val="360"/>
              </a:spcBef>
              <a:spcAft>
                <a:spcPts val="0"/>
              </a:spcAft>
              <a:buClr>
                <a:schemeClr val="dk1"/>
              </a:buClr>
              <a:buSzPts val="1800"/>
              <a:buChar char="•"/>
            </a:lvl7pPr>
            <a:lvl8pPr marL="3657600" lvl="7" indent="-342900" algn="l">
              <a:spcBef>
                <a:spcPts val="360"/>
              </a:spcBef>
              <a:spcAft>
                <a:spcPts val="0"/>
              </a:spcAft>
              <a:buClr>
                <a:schemeClr val="dk1"/>
              </a:buClr>
              <a:buSzPts val="1800"/>
              <a:buChar char="•"/>
            </a:lvl8pPr>
            <a:lvl9pPr marL="4114800" lvl="8" indent="-342900" algn="l">
              <a:spcBef>
                <a:spcPts val="360"/>
              </a:spcBef>
              <a:spcAft>
                <a:spcPts val="0"/>
              </a:spcAft>
              <a:buClr>
                <a:schemeClr val="dk1"/>
              </a:buClr>
              <a:buSzPts val="1800"/>
              <a:buChar char="•"/>
            </a:lvl9pPr>
          </a:lstStyle>
          <a:p>
            <a:endParaRPr/>
          </a:p>
        </p:txBody>
      </p:sp>
      <p:sp>
        <p:nvSpPr>
          <p:cNvPr id="1048766" name="Google Shape;81;p5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7" name="Google Shape;82;p5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8" name="Google Shape;83;p5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1048581" name="Google Shape;22;p4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582" name="Google Shape;23;p4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lvl1pPr>
            <a:lvl2pPr marL="914400" lvl="1" indent="-342900" algn="l">
              <a:spcBef>
                <a:spcPts val="360"/>
              </a:spcBef>
              <a:spcAft>
                <a:spcPts val="0"/>
              </a:spcAft>
              <a:buClr>
                <a:schemeClr val="dk1"/>
              </a:buClr>
              <a:buSzPts val="1800"/>
              <a:buChar char="–"/>
            </a:lvl2pPr>
            <a:lvl3pPr marL="1371600" lvl="2" indent="-342900" algn="l">
              <a:spcBef>
                <a:spcPts val="360"/>
              </a:spcBef>
              <a:spcAft>
                <a:spcPts val="0"/>
              </a:spcAft>
              <a:buClr>
                <a:schemeClr val="dk1"/>
              </a:buClr>
              <a:buSzPts val="1800"/>
              <a:buChar char="•"/>
            </a:lvl3pPr>
            <a:lvl4pPr marL="1828800" lvl="3" indent="-342900" algn="l">
              <a:spcBef>
                <a:spcPts val="360"/>
              </a:spcBef>
              <a:spcAft>
                <a:spcPts val="0"/>
              </a:spcAft>
              <a:buClr>
                <a:schemeClr val="dk1"/>
              </a:buClr>
              <a:buSzPts val="1800"/>
              <a:buChar char="–"/>
            </a:lvl4pPr>
            <a:lvl5pPr marL="2286000" lvl="4" indent="-342900" algn="l">
              <a:spcBef>
                <a:spcPts val="360"/>
              </a:spcBef>
              <a:spcAft>
                <a:spcPts val="0"/>
              </a:spcAft>
              <a:buClr>
                <a:schemeClr val="dk1"/>
              </a:buClr>
              <a:buSzPts val="1800"/>
              <a:buChar char="»"/>
            </a:lvl5pPr>
            <a:lvl6pPr marL="2743200" lvl="5" indent="-342900" algn="l">
              <a:spcBef>
                <a:spcPts val="360"/>
              </a:spcBef>
              <a:spcAft>
                <a:spcPts val="0"/>
              </a:spcAft>
              <a:buClr>
                <a:schemeClr val="dk1"/>
              </a:buClr>
              <a:buSzPts val="1800"/>
              <a:buChar char="•"/>
            </a:lvl6pPr>
            <a:lvl7pPr marL="3200400" lvl="6" indent="-342900" algn="l">
              <a:spcBef>
                <a:spcPts val="360"/>
              </a:spcBef>
              <a:spcAft>
                <a:spcPts val="0"/>
              </a:spcAft>
              <a:buClr>
                <a:schemeClr val="dk1"/>
              </a:buClr>
              <a:buSzPts val="1800"/>
              <a:buChar char="•"/>
            </a:lvl7pPr>
            <a:lvl8pPr marL="3657600" lvl="7" indent="-342900" algn="l">
              <a:spcBef>
                <a:spcPts val="360"/>
              </a:spcBef>
              <a:spcAft>
                <a:spcPts val="0"/>
              </a:spcAft>
              <a:buClr>
                <a:schemeClr val="dk1"/>
              </a:buClr>
              <a:buSzPts val="1800"/>
              <a:buChar char="•"/>
            </a:lvl8pPr>
            <a:lvl9pPr marL="4114800" lvl="8" indent="-342900" algn="l">
              <a:spcBef>
                <a:spcPts val="360"/>
              </a:spcBef>
              <a:spcAft>
                <a:spcPts val="0"/>
              </a:spcAft>
              <a:buClr>
                <a:schemeClr val="dk1"/>
              </a:buClr>
              <a:buSzPts val="1800"/>
              <a:buChar char="•"/>
            </a:lvl9pPr>
          </a:lstStyle>
          <a:p>
            <a:endParaRPr/>
          </a:p>
        </p:txBody>
      </p:sp>
      <p:sp>
        <p:nvSpPr>
          <p:cNvPr id="1048583" name="Google Shape;24;p4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584" name="Google Shape;25;p4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585" name="Google Shape;26;p4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1048780" name="Google Shape;28;p47"/>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81" name="Google Shape;29;p47"/>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048782" name="Google Shape;30;p4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83" name="Google Shape;31;p4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84" name="Google Shape;32;p4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1048785" name="Google Shape;34;p4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86" name="Google Shape;35;p4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048787" name="Google Shape;36;p48"/>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1048788" name="Google Shape;37;p4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89" name="Google Shape;38;p4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90" name="Google Shape;39;p4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1048791" name="Google Shape;41;p4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92" name="Google Shape;42;p4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048793" name="Google Shape;43;p49"/>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048794" name="Google Shape;44;p49"/>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048795" name="Google Shape;45;p49"/>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048796" name="Google Shape;46;p4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97" name="Google Shape;47;p4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98" name="Google Shape;48;p4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1048760" name="Google Shape;50;p5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61" name="Google Shape;51;p5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2" name="Google Shape;52;p5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63" name="Google Shape;53;p5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1048799" name="Google Shape;55;p5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0" name="Google Shape;56;p5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1" name="Google Shape;57;p5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1048802" name="Google Shape;59;p5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803" name="Google Shape;60;p5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048804" name="Google Shape;61;p5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48805" name="Google Shape;62;p5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6" name="Google Shape;63;p5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807" name="Google Shape;64;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1048769" name="Google Shape;66;p5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lvl2pPr>
            <a:lvl3pPr lvl="2">
              <a:spcBef>
                <a:spcPts val="0"/>
              </a:spcBef>
              <a:spcAft>
                <a:spcPts val="0"/>
              </a:spcAft>
              <a:buSzPts val="1400"/>
              <a:buNone/>
            </a:lvl3pPr>
            <a:lvl4pPr lvl="3">
              <a:spcBef>
                <a:spcPts val="0"/>
              </a:spcBef>
              <a:spcAft>
                <a:spcPts val="0"/>
              </a:spcAft>
              <a:buSzPts val="1400"/>
              <a:buNone/>
            </a:lvl4pPr>
            <a:lvl5pPr lvl="4">
              <a:spcBef>
                <a:spcPts val="0"/>
              </a:spcBef>
              <a:spcAft>
                <a:spcPts val="0"/>
              </a:spcAft>
              <a:buSzPts val="1400"/>
              <a:buNone/>
            </a:lvl5pPr>
            <a:lvl6pPr lvl="5">
              <a:spcBef>
                <a:spcPts val="0"/>
              </a:spcBef>
              <a:spcAft>
                <a:spcPts val="0"/>
              </a:spcAft>
              <a:buSzPts val="1400"/>
              <a:buNone/>
            </a:lvl6pPr>
            <a:lvl7pPr lvl="6">
              <a:spcBef>
                <a:spcPts val="0"/>
              </a:spcBef>
              <a:spcAft>
                <a:spcPts val="0"/>
              </a:spcAft>
              <a:buSzPts val="1400"/>
              <a:buNone/>
            </a:lvl7pPr>
            <a:lvl8pPr lvl="7">
              <a:spcBef>
                <a:spcPts val="0"/>
              </a:spcBef>
              <a:spcAft>
                <a:spcPts val="0"/>
              </a:spcAft>
              <a:buSzPts val="1400"/>
              <a:buNone/>
            </a:lvl8pPr>
            <a:lvl9pPr lvl="8">
              <a:spcBef>
                <a:spcPts val="0"/>
              </a:spcBef>
              <a:spcAft>
                <a:spcPts val="0"/>
              </a:spcAft>
              <a:buSzPts val="1400"/>
              <a:buNone/>
            </a:lvl9pPr>
          </a:lstStyle>
          <a:p>
            <a:endParaRPr/>
          </a:p>
        </p:txBody>
      </p:sp>
      <p:sp>
        <p:nvSpPr>
          <p:cNvPr id="1048770" name="Google Shape;67;p53"/>
          <p:cNvSpPr>
            <a:spLocks noGrp="1"/>
          </p:cNvSpPr>
          <p:nvPr>
            <p:ph type="pic" idx="2"/>
          </p:nvPr>
        </p:nvSpPr>
        <p:spPr>
          <a:xfrm>
            <a:off x="1792288" y="612775"/>
            <a:ext cx="5486400" cy="4114800"/>
          </a:xfrm>
          <a:prstGeom prst="rect">
            <a:avLst/>
          </a:prstGeom>
          <a:noFill/>
          <a:ln>
            <a:noFill/>
          </a:ln>
        </p:spPr>
      </p:sp>
      <p:sp>
        <p:nvSpPr>
          <p:cNvPr id="1048771" name="Google Shape;68;p5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048772" name="Google Shape;69;p5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3" name="Google Shape;70;p5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lvl1pPr>
            <a:lvl2pPr lvl="1" algn="l">
              <a:spcBef>
                <a:spcPts val="0"/>
              </a:spcBef>
              <a:spcAft>
                <a:spcPts val="0"/>
              </a:spcAft>
              <a:buSzPts val="1400"/>
              <a:buNone/>
            </a:lvl2pPr>
            <a:lvl3pPr lvl="2" algn="l">
              <a:spcBef>
                <a:spcPts val="0"/>
              </a:spcBef>
              <a:spcAft>
                <a:spcPts val="0"/>
              </a:spcAft>
              <a:buSzPts val="1400"/>
              <a:buNone/>
            </a:lvl3pPr>
            <a:lvl4pPr lvl="3" algn="l">
              <a:spcBef>
                <a:spcPts val="0"/>
              </a:spcBef>
              <a:spcAft>
                <a:spcPts val="0"/>
              </a:spcAft>
              <a:buSzPts val="1400"/>
              <a:buNone/>
            </a:lvl4pPr>
            <a:lvl5pPr lvl="4" algn="l">
              <a:spcBef>
                <a:spcPts val="0"/>
              </a:spcBef>
              <a:spcAft>
                <a:spcPts val="0"/>
              </a:spcAft>
              <a:buSzPts val="1400"/>
              <a:buNone/>
            </a:lvl5pPr>
            <a:lvl6pPr lvl="5" algn="l">
              <a:spcBef>
                <a:spcPts val="0"/>
              </a:spcBef>
              <a:spcAft>
                <a:spcPts val="0"/>
              </a:spcAft>
              <a:buSzPts val="1400"/>
              <a:buNone/>
            </a:lvl6pPr>
            <a:lvl7pPr lvl="6" algn="l">
              <a:spcBef>
                <a:spcPts val="0"/>
              </a:spcBef>
              <a:spcAft>
                <a:spcPts val="0"/>
              </a:spcAft>
              <a:buSzPts val="1400"/>
              <a:buNone/>
            </a:lvl7pPr>
            <a:lvl8pPr lvl="7" algn="l">
              <a:spcBef>
                <a:spcPts val="0"/>
              </a:spcBef>
              <a:spcAft>
                <a:spcPts val="0"/>
              </a:spcAft>
              <a:buSzPts val="1400"/>
              <a:buNone/>
            </a:lvl8pPr>
            <a:lvl9pPr lvl="8" algn="l">
              <a:spcBef>
                <a:spcPts val="0"/>
              </a:spcBef>
              <a:spcAft>
                <a:spcPts val="0"/>
              </a:spcAft>
              <a:buSzPts val="1400"/>
              <a:buNone/>
            </a:lvl9pPr>
          </a:lstStyle>
          <a:p>
            <a:endParaRPr/>
          </a:p>
        </p:txBody>
      </p:sp>
      <p:sp>
        <p:nvSpPr>
          <p:cNvPr id="1048774" name="Google Shape;71;p5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lvl1pPr>
            <a:lvl2pPr marL="0" lvl="1" indent="0" algn="r">
              <a:spcBef>
                <a:spcPts val="0"/>
              </a:spcBef>
              <a:buNone/>
            </a:lvl2pPr>
            <a:lvl3pPr marL="0" lvl="2" indent="0" algn="r">
              <a:spcBef>
                <a:spcPts val="0"/>
              </a:spcBef>
              <a:buNone/>
            </a:lvl3pPr>
            <a:lvl4pPr marL="0" lvl="3" indent="0" algn="r">
              <a:spcBef>
                <a:spcPts val="0"/>
              </a:spcBef>
              <a:buNone/>
            </a:lvl4pPr>
            <a:lvl5pPr marL="0" lvl="4" indent="0" algn="r">
              <a:spcBef>
                <a:spcPts val="0"/>
              </a:spcBef>
              <a:buNone/>
            </a:lvl5pPr>
            <a:lvl6pPr marL="0" lvl="5" indent="0" algn="r">
              <a:spcBef>
                <a:spcPts val="0"/>
              </a:spcBef>
              <a:buNone/>
            </a:lvl6pPr>
            <a:lvl7pPr marL="0" lvl="6" indent="0" algn="r">
              <a:spcBef>
                <a:spcPts val="0"/>
              </a:spcBef>
              <a:buNone/>
            </a:lvl7pPr>
            <a:lvl8pPr marL="0" lvl="7" indent="0" algn="r">
              <a:spcBef>
                <a:spcPts val="0"/>
              </a:spcBef>
              <a:buNone/>
            </a:lvl8pPr>
            <a:lvl9pPr marL="0" lvl="8" indent="0" algn="r">
              <a:spcBef>
                <a:spcPts val="0"/>
              </a:spcBef>
              <a:buNone/>
            </a:lvl9pPr>
          </a:lstStyle>
          <a:p>
            <a:pPr marL="0" lvl="0" indent="0" algn="r" rtl="0">
              <a:spcBef>
                <a:spcPts val="0"/>
              </a:spcBef>
              <a:spcAft>
                <a:spcPts val="0"/>
              </a:spcAft>
              <a:buNone/>
            </a:pPr>
            <a:fld id="{00000000-1234-1234-1234-123412341234}" type="slidenum">
              <a:rPr lang="en-US"/>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48576" name="Google Shape;10;p4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8577" name="Google Shape;11;p44"/>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48578" name="Google Shape;12;p4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579" name="Google Shape;13;p4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48580" name="Google Shape;14;p4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lang="en-US"/>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1048619" name="Google Shape;88;p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NATIONALISM IN INDIA</a:t>
            </a:r>
          </a:p>
        </p:txBody>
      </p:sp>
      <p:sp>
        <p:nvSpPr>
          <p:cNvPr id="1048620" name="Google Shape;89;p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endParaRPr/>
          </a:p>
        </p:txBody>
      </p:sp>
      <p:pic>
        <p:nvPicPr>
          <p:cNvPr id="2097153" name="Google Shape;90;p1" descr="download.jpg"/>
          <p:cNvPicPr preferRelativeResize="0">
            <a:picLocks/>
          </p:cNvPicPr>
          <p:nvPr/>
        </p:nvPicPr>
        <p:blipFill rotWithShape="1">
          <a:blip r:embed="rId3">
            <a:alphaModFix/>
          </a:blip>
          <a:srcRect/>
          <a:stretch>
            <a:fillRect/>
          </a:stretch>
        </p:blipFill>
        <p:spPr>
          <a:xfrm>
            <a:off x="-57508" y="762000"/>
            <a:ext cx="9201507" cy="6095999"/>
          </a:xfrm>
          <a:prstGeom prst="rect">
            <a:avLst/>
          </a:prstGeom>
          <a:noFill/>
          <a:ln>
            <a:noFill/>
          </a:ln>
        </p:spPr>
      </p:pic>
      <p:pic>
        <p:nvPicPr>
          <p:cNvPr id="2097154" name="Google Shape;91;p1" descr="download.jpg"/>
          <p:cNvPicPr preferRelativeResize="0">
            <a:picLocks/>
          </p:cNvPicPr>
          <p:nvPr/>
        </p:nvPicPr>
        <p:blipFill rotWithShape="1">
          <a:blip r:embed="rId3">
            <a:alphaModFix/>
          </a:blip>
          <a:srcRect/>
          <a:stretch>
            <a:fillRect/>
          </a:stretch>
        </p:blipFill>
        <p:spPr>
          <a:xfrm>
            <a:off x="-152400" y="0"/>
            <a:ext cx="9506307" cy="6858000"/>
          </a:xfrm>
          <a:prstGeom prst="rect">
            <a:avLst/>
          </a:prstGeom>
          <a:noFill/>
          <a:ln>
            <a:noFill/>
          </a:ln>
        </p:spPr>
      </p:pic>
      <p:sp>
        <p:nvSpPr>
          <p:cNvPr id="1048621" name="Google Shape;92;p1"/>
          <p:cNvSpPr/>
          <p:nvPr/>
        </p:nvSpPr>
        <p:spPr>
          <a:xfrm>
            <a:off x="0" y="886053"/>
            <a:ext cx="9296400" cy="4511001"/>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libri"/>
              <a:buNone/>
            </a:pPr>
            <a:endParaRPr sz="4800" b="1" i="0" u="none" strike="noStrike" cap="none">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4800"/>
              <a:buFont typeface="Cambria"/>
              <a:buNone/>
            </a:pPr>
            <a:r>
              <a:rPr lang="en-US" sz="4800" b="1" i="0" u="none" strike="noStrike" cap="none">
                <a:solidFill>
                  <a:schemeClr val="dk1"/>
                </a:solidFill>
                <a:latin typeface="Cambria"/>
                <a:ea typeface="Cambria"/>
                <a:cs typeface="Cambria"/>
                <a:sym typeface="Cambria"/>
              </a:rPr>
              <a:t>                    </a:t>
            </a:r>
            <a:endParaRPr sz="9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4800"/>
              <a:buFont typeface="Cambria"/>
              <a:buNone/>
            </a:pPr>
            <a:r>
              <a:rPr lang="en-US" sz="4800" b="1" i="0" u="none" strike="noStrike" cap="none">
                <a:solidFill>
                  <a:schemeClr val="dk1"/>
                </a:solidFill>
                <a:latin typeface="Cambria"/>
                <a:ea typeface="Cambria"/>
                <a:cs typeface="Cambria"/>
                <a:sym typeface="Cambria"/>
              </a:rPr>
              <a:t>                                IN </a:t>
            </a:r>
            <a:endParaRPr sz="900" b="0"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7200"/>
              <a:buFont typeface="Cambria"/>
              <a:buNone/>
            </a:pPr>
            <a:r>
              <a:rPr lang="en-US" sz="7200" b="1" i="0" u="none" strike="noStrike" cap="none">
                <a:solidFill>
                  <a:schemeClr val="dk1"/>
                </a:solidFill>
                <a:latin typeface="Cambria"/>
                <a:ea typeface="Cambria"/>
                <a:cs typeface="Cambria"/>
                <a:sym typeface="Cambria"/>
              </a:rPr>
              <a:t>                  </a:t>
            </a:r>
          </a:p>
          <a:p>
            <a:pPr marL="0" marR="0" lvl="0" indent="0" algn="l" rtl="0">
              <a:lnSpc>
                <a:spcPct val="100000"/>
              </a:lnSpc>
              <a:spcBef>
                <a:spcPts val="0"/>
              </a:spcBef>
              <a:spcAft>
                <a:spcPts val="0"/>
              </a:spcAft>
              <a:buClr>
                <a:schemeClr val="dk1"/>
              </a:buClr>
              <a:buSzPts val="7200"/>
              <a:buFont typeface="Cambria"/>
              <a:buNone/>
            </a:pPr>
            <a:r>
              <a:rPr lang="en-US" sz="7200" b="1" i="0" u="none" strike="noStrike" cap="none">
                <a:solidFill>
                  <a:schemeClr val="dk1"/>
                </a:solidFill>
                <a:latin typeface="Cambria"/>
                <a:ea typeface="Cambria"/>
                <a:cs typeface="Cambria"/>
                <a:sym typeface="Cambria"/>
              </a:rPr>
              <a:t>                 INDIA</a:t>
            </a:r>
            <a:endParaRPr sz="1800" b="0" i="0" u="none" strike="noStrike" cap="none">
              <a:solidFill>
                <a:schemeClr val="dk1"/>
              </a:solidFill>
              <a:latin typeface="Arial"/>
              <a:ea typeface="Arial"/>
              <a:cs typeface="Arial"/>
              <a:sym typeface="Arial"/>
            </a:endParaRPr>
          </a:p>
        </p:txBody>
      </p:sp>
      <p:sp>
        <p:nvSpPr>
          <p:cNvPr id="1048622" name="Google Shape;93;p1"/>
          <p:cNvSpPr/>
          <p:nvPr/>
        </p:nvSpPr>
        <p:spPr>
          <a:xfrm>
            <a:off x="1676400" y="609600"/>
            <a:ext cx="5867400"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6000" b="1" i="0" u="none" strike="noStrike" cap="none">
                <a:solidFill>
                  <a:schemeClr val="dk1"/>
                </a:solidFill>
                <a:latin typeface="Cambria"/>
                <a:ea typeface="Cambria"/>
                <a:cs typeface="Cambria"/>
                <a:sym typeface="Cambria"/>
              </a:rPr>
              <a:t>  NATIONALISM </a:t>
            </a:r>
            <a:endParaRPr sz="60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47"/>
        <p:cNvGrpSpPr/>
        <p:nvPr/>
      </p:nvGrpSpPr>
      <p:grpSpPr>
        <a:xfrm>
          <a:off x="0" y="0"/>
          <a:ext cx="0" cy="0"/>
          <a:chOff x="0" y="0"/>
          <a:chExt cx="0" cy="0"/>
        </a:xfrm>
      </p:grpSpPr>
      <p:sp>
        <p:nvSpPr>
          <p:cNvPr id="1048757" name="Google Shape;348;p43"/>
          <p:cNvSpPr txBox="1">
            <a:spLocks noGrp="1"/>
          </p:cNvSpPr>
          <p:nvPr>
            <p:ph type="title"/>
          </p:nvPr>
        </p:nvSpPr>
        <p:spPr>
          <a:xfrm>
            <a:off x="457200" y="274638"/>
            <a:ext cx="8229600" cy="1143000"/>
          </a:xfrm>
          <a:prstGeom prst="rect">
            <a:avLst/>
          </a:prstGeom>
          <a:gradFill>
            <a:gsLst>
              <a:gs pos="0">
                <a:srgbClr val="D5C9C9"/>
              </a:gs>
              <a:gs pos="35000">
                <a:srgbClr val="E1D8D8"/>
              </a:gs>
              <a:gs pos="100000">
                <a:srgbClr val="F3EFEF"/>
              </a:gs>
            </a:gsLst>
            <a:lin ang="16200000" scaled="0"/>
          </a:gradFill>
          <a:ln w="9525" cap="flat" cmpd="sng">
            <a:solidFill>
              <a:srgbClr val="8D7F80"/>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solidFill>
                  <a:schemeClr val="dk1"/>
                </a:solidFill>
                <a:latin typeface="Calibri"/>
                <a:ea typeface="Calibri"/>
                <a:cs typeface="Calibri"/>
                <a:sym typeface="Calibri"/>
              </a:rPr>
              <a:t>FOLKLORE OF SOUTHERN INDIA</a:t>
            </a:r>
          </a:p>
        </p:txBody>
      </p:sp>
      <p:pic>
        <p:nvPicPr>
          <p:cNvPr id="2097162" name="Google Shape;349;p43" descr="30D0-F-1982-9788120601390.jpg"/>
          <p:cNvPicPr preferRelativeResize="0">
            <a:picLocks noGrp="1"/>
          </p:cNvPicPr>
          <p:nvPr>
            <p:ph type="body" idx="1"/>
          </p:nvPr>
        </p:nvPicPr>
        <p:blipFill rotWithShape="1">
          <a:blip r:embed="rId3">
            <a:alphaModFix/>
          </a:blip>
          <a:srcRect/>
          <a:stretch>
            <a:fillRect/>
          </a:stretch>
        </p:blipFill>
        <p:spPr>
          <a:xfrm>
            <a:off x="1905000" y="1828800"/>
            <a:ext cx="5486400" cy="4495800"/>
          </a:xfrm>
          <a:prstGeom prst="rect">
            <a:avLst/>
          </a:prstGeom>
          <a:gradFill>
            <a:gsLst>
              <a:gs pos="0">
                <a:srgbClr val="E3B8AF"/>
              </a:gs>
              <a:gs pos="35000">
                <a:srgbClr val="EBCDC7"/>
              </a:gs>
              <a:gs pos="100000">
                <a:srgbClr val="F9EBE7"/>
              </a:gs>
            </a:gsLst>
            <a:lin ang="16200000" scaled="0"/>
          </a:gradFill>
          <a:ln w="9525" cap="flat" cmpd="sng">
            <a:solidFill>
              <a:srgbClr val="925E4D"/>
            </a:solidFill>
            <a:prstDash val="solid"/>
            <a:round/>
            <a:headEnd type="none" w="sm" len="sm"/>
            <a:tailEnd type="none" w="sm" len="sm"/>
          </a:ln>
          <a:effectLst>
            <a:outerShdw blurRad="40000" dist="20000" dir="5400000" rotWithShape="0">
              <a:srgbClr val="000000">
                <a:alpha val="37647"/>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7"/>
        <p:cNvGrpSpPr/>
        <p:nvPr/>
      </p:nvGrpSpPr>
      <p:grpSpPr>
        <a:xfrm>
          <a:off x="0" y="0"/>
          <a:ext cx="0" cy="0"/>
          <a:chOff x="0" y="0"/>
          <a:chExt cx="0" cy="0"/>
        </a:xfrm>
      </p:grpSpPr>
      <p:sp>
        <p:nvSpPr>
          <p:cNvPr id="1048727" name="Google Shape;298;p35"/>
          <p:cNvSpPr txBox="1">
            <a:spLocks noGrp="1"/>
          </p:cNvSpPr>
          <p:nvPr>
            <p:ph type="title"/>
          </p:nvPr>
        </p:nvSpPr>
        <p:spPr>
          <a:xfrm>
            <a:off x="533400" y="0"/>
            <a:ext cx="8153400" cy="1600200"/>
          </a:xfrm>
          <a:prstGeom prst="rect">
            <a:avLst/>
          </a:prstGeom>
          <a:gradFill>
            <a:gsLst>
              <a:gs pos="0">
                <a:srgbClr val="7D6947"/>
              </a:gs>
              <a:gs pos="80000">
                <a:srgbClr val="A48B5D"/>
              </a:gs>
              <a:gs pos="100000">
                <a:srgbClr val="A68C5D"/>
              </a:gs>
            </a:gsLst>
            <a:lin ang="16200000" scaled="0"/>
          </a:gradFill>
          <a:ln>
            <a:noFill/>
          </a:ln>
          <a:effectLst>
            <a:outerShdw blurRad="40000" dist="23000" dir="5400000" rotWithShape="0">
              <a:srgbClr val="000000">
                <a:alpha val="34901"/>
              </a:srgbClr>
            </a:outerShdw>
          </a:effectLst>
        </p:spPr>
        <p:txBody>
          <a:bodyPr spcFirstLastPara="1" wrap="square" lIns="91425" tIns="45700" rIns="91425" bIns="45700" anchor="ctr" anchorCtr="0">
            <a:normAutofit fontScale="90000"/>
          </a:bodyPr>
          <a:lstStyle/>
          <a:p>
            <a:pPr marL="0" lvl="0" indent="0" algn="ctr" rtl="0">
              <a:spcBef>
                <a:spcPts val="0"/>
              </a:spcBef>
              <a:spcAft>
                <a:spcPts val="0"/>
              </a:spcAft>
              <a:buClr>
                <a:schemeClr val="lt1"/>
              </a:buClr>
              <a:buSzPct val="100000"/>
              <a:buFont typeface="Calibri"/>
              <a:buNone/>
            </a:pPr>
            <a:br>
              <a:rPr lang="en-US" sz="3100" b="1">
                <a:solidFill>
                  <a:schemeClr val="lt1"/>
                </a:solidFill>
                <a:latin typeface="Calibri"/>
                <a:ea typeface="Calibri"/>
                <a:cs typeface="Calibri"/>
                <a:sym typeface="Calibri"/>
              </a:rPr>
            </a:br>
            <a:r>
              <a:rPr lang="en-US" sz="3100" b="1">
                <a:solidFill>
                  <a:schemeClr val="lt1"/>
                </a:solidFill>
                <a:latin typeface="Calibri"/>
                <a:ea typeface="Calibri"/>
                <a:cs typeface="Calibri"/>
                <a:sym typeface="Calibri"/>
              </a:rPr>
              <a:t>CULTURAL FACTORS AND IDENTITIES WHICH CREATED A SENSE OF COLLECTIVE BELONGING AMONG THE PEOPLE OF INDIA.                     </a:t>
            </a:r>
            <a:br>
              <a:rPr lang="en-US">
                <a:solidFill>
                  <a:schemeClr val="lt1"/>
                </a:solidFill>
                <a:latin typeface="Calibri"/>
                <a:ea typeface="Calibri"/>
                <a:cs typeface="Calibri"/>
                <a:sym typeface="Calibri"/>
              </a:rPr>
            </a:br>
            <a:endParaRPr lang="en-US">
              <a:solidFill>
                <a:schemeClr val="lt1"/>
              </a:solidFill>
              <a:latin typeface="Calibri"/>
              <a:ea typeface="Calibri"/>
              <a:cs typeface="Calibri"/>
              <a:sym typeface="Calibri"/>
            </a:endParaRPr>
          </a:p>
        </p:txBody>
      </p:sp>
      <p:sp>
        <p:nvSpPr>
          <p:cNvPr id="1048728" name="Google Shape;299;p35"/>
          <p:cNvSpPr txBox="1">
            <a:spLocks noGrp="1"/>
          </p:cNvSpPr>
          <p:nvPr>
            <p:ph type="body" idx="1"/>
          </p:nvPr>
        </p:nvSpPr>
        <p:spPr>
          <a:xfrm>
            <a:off x="457200" y="1600200"/>
            <a:ext cx="8229600" cy="4525963"/>
          </a:xfrm>
          <a:prstGeom prst="rect">
            <a:avLst/>
          </a:prstGeom>
          <a:solidFill>
            <a:schemeClr val="accent6"/>
          </a:solidFill>
          <a:ln w="38100" cap="flat" cmpd="sng">
            <a:solidFill>
              <a:schemeClr val="lt1"/>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accent1"/>
              </a:buClr>
              <a:buSzPts val="3200"/>
              <a:buChar char="•"/>
            </a:pPr>
            <a:r>
              <a:rPr lang="en-US" u="sng">
                <a:solidFill>
                  <a:schemeClr val="accent1"/>
                </a:solidFill>
                <a:latin typeface="Calibri"/>
                <a:ea typeface="Calibri"/>
                <a:cs typeface="Calibri"/>
                <a:sym typeface="Calibri"/>
              </a:rPr>
              <a:t>IMAGE OF BHARAT MATA :</a:t>
            </a:r>
          </a:p>
          <a:p>
            <a:pPr marL="342900" lvl="0" indent="-342900" algn="l" rtl="0">
              <a:spcBef>
                <a:spcPts val="640"/>
              </a:spcBef>
              <a:spcAft>
                <a:spcPts val="0"/>
              </a:spcAft>
              <a:buClr>
                <a:schemeClr val="lt1"/>
              </a:buClr>
              <a:buSzPts val="3200"/>
              <a:buChar char="•"/>
            </a:pPr>
            <a:r>
              <a:rPr lang="en-US">
                <a:solidFill>
                  <a:schemeClr val="lt1"/>
                </a:solidFill>
                <a:latin typeface="Calibri"/>
                <a:ea typeface="Calibri"/>
                <a:cs typeface="Calibri"/>
                <a:sym typeface="Calibri"/>
              </a:rPr>
              <a:t>Bankim Chandra Chattopadhyay created the image of Bharat Mata. </a:t>
            </a:r>
          </a:p>
          <a:p>
            <a:pPr marL="342900" lvl="0" indent="-342900" algn="l" rtl="0">
              <a:spcBef>
                <a:spcPts val="640"/>
              </a:spcBef>
              <a:spcAft>
                <a:spcPts val="0"/>
              </a:spcAft>
              <a:buClr>
                <a:schemeClr val="lt1"/>
              </a:buClr>
              <a:buSzPts val="3200"/>
              <a:buChar char="•"/>
            </a:pPr>
            <a:r>
              <a:rPr lang="en-US">
                <a:solidFill>
                  <a:schemeClr val="lt1"/>
                </a:solidFill>
                <a:latin typeface="Calibri"/>
                <a:ea typeface="Calibri"/>
                <a:cs typeface="Calibri"/>
                <a:sym typeface="Calibri"/>
              </a:rPr>
              <a:t>Abanindranath Tagore painted her image. </a:t>
            </a:r>
          </a:p>
          <a:p>
            <a:pPr marL="342900" lvl="0" indent="-342900" algn="l" rtl="0">
              <a:spcBef>
                <a:spcPts val="640"/>
              </a:spcBef>
              <a:spcAft>
                <a:spcPts val="0"/>
              </a:spcAft>
              <a:buClr>
                <a:schemeClr val="lt1"/>
              </a:buClr>
              <a:buSzPts val="3200"/>
              <a:buChar char="•"/>
            </a:pPr>
            <a:r>
              <a:rPr lang="en-US">
                <a:solidFill>
                  <a:schemeClr val="lt1"/>
                </a:solidFill>
                <a:latin typeface="Calibri"/>
                <a:ea typeface="Calibri"/>
                <a:cs typeface="Calibri"/>
                <a:sym typeface="Calibri"/>
              </a:rPr>
              <a:t>Bharat Mata looked like a Sanyasini. She is calm, divine and spiritual. Devotion towards her became a proof of Nationalism.</a:t>
            </a:r>
          </a:p>
          <a:p>
            <a:pPr marL="342900" lvl="0" indent="-139700" algn="l" rtl="0">
              <a:spcBef>
                <a:spcPts val="640"/>
              </a:spcBef>
              <a:spcAft>
                <a:spcPts val="0"/>
              </a:spcAft>
              <a:buClr>
                <a:schemeClr val="dk1"/>
              </a:buClr>
              <a:buSzPts val="3200"/>
              <a:buNone/>
            </a:pPr>
            <a:endParaRPr lang="en-US">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1048731" name="Google Shape;304;p36"/>
          <p:cNvSpPr txBox="1">
            <a:spLocks noGrp="1"/>
          </p:cNvSpPr>
          <p:nvPr>
            <p:ph type="title"/>
          </p:nvPr>
        </p:nvSpPr>
        <p:spPr>
          <a:xfrm>
            <a:off x="457200" y="274638"/>
            <a:ext cx="8229600" cy="1143000"/>
          </a:xfrm>
          <a:prstGeom prst="rect">
            <a:avLst/>
          </a:prstGeom>
          <a:solidFill>
            <a:schemeClr val="accent4"/>
          </a:solidFill>
          <a:ln w="25400" cap="flat" cmpd="sng">
            <a:solidFill>
              <a:srgbClr val="6C473B"/>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a:solidFill>
                  <a:schemeClr val="lt1"/>
                </a:solidFill>
                <a:latin typeface="Calibri"/>
                <a:ea typeface="Calibri"/>
                <a:cs typeface="Calibri"/>
                <a:sym typeface="Calibri"/>
              </a:rPr>
              <a:t>IMAGE OF BHARATMATA</a:t>
            </a:r>
          </a:p>
        </p:txBody>
      </p:sp>
      <p:pic>
        <p:nvPicPr>
          <p:cNvPr id="2097158" name="Google Shape;305;p36" descr="F4.large.jpg"/>
          <p:cNvPicPr preferRelativeResize="0">
            <a:picLocks noGrp="1"/>
          </p:cNvPicPr>
          <p:nvPr>
            <p:ph type="body" idx="1"/>
          </p:nvPr>
        </p:nvPicPr>
        <p:blipFill rotWithShape="1">
          <a:blip r:embed="rId3">
            <a:alphaModFix/>
          </a:blip>
          <a:srcRect/>
          <a:stretch>
            <a:fillRect/>
          </a:stretch>
        </p:blipFill>
        <p:spPr>
          <a:xfrm>
            <a:off x="2286000" y="1524000"/>
            <a:ext cx="4191000" cy="5105400"/>
          </a:xfrm>
          <a:prstGeom prst="rect">
            <a:avLst/>
          </a:prstGeom>
          <a:gradFill>
            <a:gsLst>
              <a:gs pos="0">
                <a:srgbClr val="E8D3B5"/>
              </a:gs>
              <a:gs pos="35000">
                <a:srgbClr val="EDDECC"/>
              </a:gs>
              <a:gs pos="100000">
                <a:srgbClr val="F9F2EB"/>
              </a:gs>
            </a:gsLst>
            <a:lin ang="16200000" scaled="0"/>
          </a:gradFill>
          <a:ln w="9525" cap="flat" cmpd="sng">
            <a:solidFill>
              <a:srgbClr val="9F8A65"/>
            </a:solidFill>
            <a:prstDash val="solid"/>
            <a:round/>
            <a:headEnd type="none" w="sm" len="sm"/>
            <a:tailEnd type="none" w="sm" len="sm"/>
          </a:ln>
          <a:effectLst>
            <a:outerShdw blurRad="40000" dist="20000" dir="5400000" rotWithShape="0">
              <a:srgbClr val="000000">
                <a:alpha val="37647"/>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1048734" name="Google Shape;310;p37"/>
          <p:cNvSpPr txBox="1">
            <a:spLocks noGrp="1"/>
          </p:cNvSpPr>
          <p:nvPr>
            <p:ph type="title"/>
          </p:nvPr>
        </p:nvSpPr>
        <p:spPr>
          <a:xfrm>
            <a:off x="457200" y="274638"/>
            <a:ext cx="8229600" cy="1143000"/>
          </a:xfrm>
          <a:prstGeom prst="rect">
            <a:avLst/>
          </a:prstGeom>
          <a:gradFill>
            <a:gsLst>
              <a:gs pos="0">
                <a:srgbClr val="7D6947"/>
              </a:gs>
              <a:gs pos="80000">
                <a:srgbClr val="A48B5D"/>
              </a:gs>
              <a:gs pos="100000">
                <a:srgbClr val="A68C5D"/>
              </a:gs>
            </a:gsLst>
            <a:lin ang="16200000" scaled="0"/>
          </a:gradFill>
          <a:ln w="9525" cap="flat" cmpd="sng">
            <a:solidFill>
              <a:srgbClr val="9F8A6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a:solidFill>
                  <a:schemeClr val="lt1"/>
                </a:solidFill>
                <a:latin typeface="Calibri"/>
                <a:ea typeface="Calibri"/>
                <a:cs typeface="Calibri"/>
                <a:sym typeface="Calibri"/>
              </a:rPr>
              <a:t>VANDE MATARAM</a:t>
            </a:r>
          </a:p>
        </p:txBody>
      </p:sp>
      <p:sp>
        <p:nvSpPr>
          <p:cNvPr id="1048735" name="Google Shape;311;p37"/>
          <p:cNvSpPr txBox="1">
            <a:spLocks noGrp="1"/>
          </p:cNvSpPr>
          <p:nvPr>
            <p:ph type="body" idx="1"/>
          </p:nvPr>
        </p:nvSpPr>
        <p:spPr>
          <a:xfrm>
            <a:off x="457200" y="1600200"/>
            <a:ext cx="8229600" cy="4525963"/>
          </a:xfrm>
          <a:prstGeom prst="rect">
            <a:avLst/>
          </a:prstGeom>
          <a:gradFill>
            <a:gsLst>
              <a:gs pos="0">
                <a:srgbClr val="D7B9B9"/>
              </a:gs>
              <a:gs pos="35000">
                <a:srgbClr val="E1CFCF"/>
              </a:gs>
              <a:gs pos="100000">
                <a:srgbClr val="F3ECEC"/>
              </a:gs>
            </a:gsLst>
            <a:lin ang="16200000" scaled="0"/>
          </a:gradFill>
          <a:ln w="9525" cap="flat" cmpd="sng">
            <a:solidFill>
              <a:srgbClr val="815959"/>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a:bodyPr>
          <a:lstStyle/>
          <a:p>
            <a:pPr marL="342900" lvl="0" indent="-139700" algn="l" rtl="0">
              <a:spcBef>
                <a:spcPts val="0"/>
              </a:spcBef>
              <a:spcAft>
                <a:spcPts val="0"/>
              </a:spcAft>
              <a:buClr>
                <a:schemeClr val="dk1"/>
              </a:buClr>
              <a:buSzPts val="3200"/>
              <a:buNone/>
            </a:pPr>
            <a:endParaRPr/>
          </a:p>
          <a:p>
            <a:pPr marL="342900" lvl="0" indent="-342900" algn="l" rtl="0">
              <a:spcBef>
                <a:spcPts val="640"/>
              </a:spcBef>
              <a:spcAft>
                <a:spcPts val="0"/>
              </a:spcAft>
              <a:buClr>
                <a:schemeClr val="dk1"/>
              </a:buClr>
              <a:buSzPts val="3200"/>
              <a:buChar char="•"/>
            </a:pPr>
            <a:r>
              <a:rPr lang="en-US">
                <a:solidFill>
                  <a:schemeClr val="dk1"/>
                </a:solidFill>
                <a:latin typeface="Calibri"/>
                <a:ea typeface="Calibri"/>
                <a:cs typeface="Calibri"/>
                <a:sym typeface="Calibri"/>
              </a:rPr>
              <a:t> It was a prayer to Bharat Mata written by Bankim Chadra Chattopadhyay.</a:t>
            </a:r>
          </a:p>
          <a:p>
            <a:pPr marL="342900" lvl="0" indent="-139700" algn="l" rtl="0">
              <a:spcBef>
                <a:spcPts val="640"/>
              </a:spcBef>
              <a:spcAft>
                <a:spcPts val="0"/>
              </a:spcAft>
              <a:buClr>
                <a:schemeClr val="dk1"/>
              </a:buClr>
              <a:buSzPts val="3200"/>
              <a:buNone/>
            </a:pPr>
            <a:endParaRPr lang="en-US">
              <a:solidFill>
                <a:schemeClr val="dk1"/>
              </a:solidFill>
              <a:latin typeface="Calibri"/>
              <a:ea typeface="Calibri"/>
              <a:cs typeface="Calibri"/>
              <a:sym typeface="Calibri"/>
            </a:endParaRPr>
          </a:p>
          <a:p>
            <a:pPr marL="342900" lvl="0" indent="-342900" algn="l" rtl="0">
              <a:spcBef>
                <a:spcPts val="640"/>
              </a:spcBef>
              <a:spcAft>
                <a:spcPts val="0"/>
              </a:spcAft>
              <a:buClr>
                <a:schemeClr val="dk1"/>
              </a:buClr>
              <a:buSzPts val="3200"/>
              <a:buChar char="•"/>
            </a:pPr>
            <a:r>
              <a:rPr lang="en-US">
                <a:solidFill>
                  <a:schemeClr val="dk1"/>
                </a:solidFill>
                <a:latin typeface="Calibri"/>
                <a:ea typeface="Calibri"/>
                <a:cs typeface="Calibri"/>
                <a:sym typeface="Calibri"/>
              </a:rPr>
              <a:t> Vande Mataram became the war cry of the Indians.</a:t>
            </a:r>
          </a:p>
          <a:p>
            <a:pPr marL="342900" lvl="0" indent="-342900" algn="l" rtl="0">
              <a:spcBef>
                <a:spcPts val="640"/>
              </a:spcBef>
              <a:spcAft>
                <a:spcPts val="0"/>
              </a:spcAft>
              <a:buClr>
                <a:schemeClr val="dk1"/>
              </a:buClr>
              <a:buSzPts val="3200"/>
              <a:buChar char="•"/>
            </a:pPr>
            <a:r>
              <a:rPr lang="en-US">
                <a:solidFill>
                  <a:schemeClr val="dk1"/>
                </a:solidFill>
                <a:latin typeface="Calibri"/>
                <a:ea typeface="Calibri"/>
                <a:cs typeface="Calibri"/>
                <a:sym typeface="Calibri"/>
              </a:rPr>
              <a:t>It was later included in his novel Anandamath</a:t>
            </a:r>
          </a:p>
          <a:p>
            <a:pPr marL="342900" lvl="0" indent="-139700" algn="l" rtl="0">
              <a:spcBef>
                <a:spcPts val="640"/>
              </a:spcBef>
              <a:spcAft>
                <a:spcPts val="0"/>
              </a:spcAft>
              <a:buClr>
                <a:schemeClr val="dk1"/>
              </a:buClr>
              <a:buSzPts val="3200"/>
              <a:buNone/>
            </a:pPr>
            <a:endParaRPr lang="en-US">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1048738" name="Google Shape;316;p38"/>
          <p:cNvSpPr txBox="1">
            <a:spLocks noGrp="1"/>
          </p:cNvSpPr>
          <p:nvPr>
            <p:ph type="title"/>
          </p:nvPr>
        </p:nvSpPr>
        <p:spPr>
          <a:xfrm>
            <a:off x="457200" y="274638"/>
            <a:ext cx="8229600" cy="1143000"/>
          </a:xfrm>
          <a:prstGeom prst="rect">
            <a:avLst/>
          </a:prstGeom>
          <a:solidFill>
            <a:schemeClr val="accent3"/>
          </a:solidFill>
          <a:ln w="25400" cap="flat" cmpd="sng">
            <a:solidFill>
              <a:srgbClr val="76674D"/>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a:solidFill>
                  <a:schemeClr val="lt1"/>
                </a:solidFill>
                <a:latin typeface="Calibri"/>
                <a:ea typeface="Calibri"/>
                <a:cs typeface="Calibri"/>
                <a:sym typeface="Calibri"/>
              </a:rPr>
              <a:t>VANDE MATARAM</a:t>
            </a:r>
          </a:p>
        </p:txBody>
      </p:sp>
      <p:pic>
        <p:nvPicPr>
          <p:cNvPr id="2097159" name="Google Shape;317;p38" descr="vandemataram-bankim-chattopadhya.jpg"/>
          <p:cNvPicPr preferRelativeResize="0">
            <a:picLocks noGrp="1"/>
          </p:cNvPicPr>
          <p:nvPr>
            <p:ph type="body" idx="1"/>
          </p:nvPr>
        </p:nvPicPr>
        <p:blipFill rotWithShape="1">
          <a:blip r:embed="rId3">
            <a:alphaModFix/>
          </a:blip>
          <a:srcRect/>
          <a:stretch>
            <a:fillRect/>
          </a:stretch>
        </p:blipFill>
        <p:spPr>
          <a:xfrm>
            <a:off x="228600" y="1600200"/>
            <a:ext cx="8534400" cy="5029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1048741" name="Google Shape;322;p39"/>
          <p:cNvSpPr txBox="1">
            <a:spLocks noGrp="1"/>
          </p:cNvSpPr>
          <p:nvPr>
            <p:ph type="title"/>
          </p:nvPr>
        </p:nvSpPr>
        <p:spPr>
          <a:xfrm>
            <a:off x="457200" y="274638"/>
            <a:ext cx="8229600" cy="1143000"/>
          </a:xfrm>
          <a:prstGeom prst="rect">
            <a:avLst/>
          </a:prstGeom>
          <a:solidFill>
            <a:schemeClr val="accent4"/>
          </a:solidFill>
          <a:ln w="25400" cap="flat" cmpd="sng">
            <a:solidFill>
              <a:srgbClr val="6C473B"/>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a:solidFill>
                  <a:schemeClr val="lt1"/>
                </a:solidFill>
                <a:latin typeface="Calibri"/>
                <a:ea typeface="Calibri"/>
                <a:cs typeface="Calibri"/>
                <a:sym typeface="Calibri"/>
              </a:rPr>
              <a:t>NATIONAL FLAG</a:t>
            </a:r>
          </a:p>
        </p:txBody>
      </p:sp>
      <p:sp>
        <p:nvSpPr>
          <p:cNvPr id="1048742" name="Google Shape;323;p39"/>
          <p:cNvSpPr txBox="1">
            <a:spLocks noGrp="1"/>
          </p:cNvSpPr>
          <p:nvPr>
            <p:ph type="body" idx="1"/>
          </p:nvPr>
        </p:nvSpPr>
        <p:spPr>
          <a:xfrm>
            <a:off x="457200" y="1600200"/>
            <a:ext cx="8229600" cy="4525963"/>
          </a:xfrm>
          <a:prstGeom prst="rect">
            <a:avLst/>
          </a:prstGeom>
          <a:gradFill>
            <a:gsLst>
              <a:gs pos="0">
                <a:srgbClr val="744433"/>
              </a:gs>
              <a:gs pos="80000">
                <a:srgbClr val="995844"/>
              </a:gs>
              <a:gs pos="100000">
                <a:srgbClr val="9B5942"/>
              </a:gs>
            </a:gsLst>
            <a:lin ang="16200000" scaled="0"/>
          </a:gradFill>
          <a:ln w="9525" cap="flat" cmpd="sng">
            <a:solidFill>
              <a:srgbClr val="925E4D"/>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lt1"/>
              </a:buClr>
              <a:buSzPct val="100000"/>
              <a:buChar char="•"/>
            </a:pPr>
            <a:r>
              <a:rPr lang="en-US">
                <a:solidFill>
                  <a:schemeClr val="lt1"/>
                </a:solidFill>
                <a:latin typeface="Calibri"/>
                <a:ea typeface="Calibri"/>
                <a:cs typeface="Calibri"/>
                <a:sym typeface="Calibri"/>
              </a:rPr>
              <a:t>During the Swadeshi Movement a tricolor flag (red, green and yellow) was developed. It had 8 lotuses representing the 8 provinces of the British India. It also had crescent moon which represented Hindus and Muslims.</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 In 1921, Gandhiji designed the Swaraj flag. It was also a tricolor flag (red, green and white). It had a spinning wheel which represent the Gandhian idea of Self Help.</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 The flag became a symbol of the Nation. It created the feeling of oneness. The people carried flag in protest marches and rallies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1048745" name="Google Shape;328;p40"/>
          <p:cNvSpPr txBox="1">
            <a:spLocks noGrp="1"/>
          </p:cNvSpPr>
          <p:nvPr>
            <p:ph type="title"/>
          </p:nvPr>
        </p:nvSpPr>
        <p:spPr>
          <a:xfrm>
            <a:off x="457200" y="274638"/>
            <a:ext cx="8229600" cy="1143000"/>
          </a:xfrm>
          <a:prstGeom prst="rect">
            <a:avLst/>
          </a:prstGeom>
          <a:solidFill>
            <a:schemeClr val="accent3"/>
          </a:solidFill>
          <a:ln w="25400" cap="flat" cmpd="sng">
            <a:solidFill>
              <a:srgbClr val="76674D"/>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a:solidFill>
                  <a:schemeClr val="lt1"/>
                </a:solidFill>
                <a:latin typeface="Calibri"/>
                <a:ea typeface="Calibri"/>
                <a:cs typeface="Calibri"/>
                <a:sym typeface="Calibri"/>
              </a:rPr>
              <a:t>NATIONAL FLAG</a:t>
            </a:r>
          </a:p>
        </p:txBody>
      </p:sp>
      <p:sp>
        <p:nvSpPr>
          <p:cNvPr id="1048746" name="Google Shape;329;p40"/>
          <p:cNvSpPr txBox="1">
            <a:spLocks noGrp="1"/>
          </p:cNvSpPr>
          <p:nvPr>
            <p:ph type="body" idx="1"/>
          </p:nvPr>
        </p:nvSpPr>
        <p:spPr>
          <a:xfrm>
            <a:off x="457200" y="1600200"/>
            <a:ext cx="8229600" cy="4525963"/>
          </a:xfrm>
          <a:prstGeom prst="rect">
            <a:avLst/>
          </a:prstGeom>
          <a:gradFill>
            <a:gsLst>
              <a:gs pos="0">
                <a:srgbClr val="D5C9C9"/>
              </a:gs>
              <a:gs pos="35000">
                <a:srgbClr val="E1D8D8"/>
              </a:gs>
              <a:gs pos="100000">
                <a:srgbClr val="F3EFEF"/>
              </a:gs>
            </a:gsLst>
            <a:lin ang="16200000" scaled="0"/>
          </a:gradFill>
          <a:ln w="9525" cap="flat" cmpd="sng">
            <a:solidFill>
              <a:srgbClr val="8D7F80"/>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ts val="3200"/>
              <a:buNone/>
            </a:pPr>
            <a:r>
              <a:rPr lang="en-US">
                <a:solidFill>
                  <a:schemeClr val="dk1"/>
                </a:solidFill>
                <a:latin typeface="Calibri"/>
                <a:ea typeface="Calibri"/>
                <a:cs typeface="Calibri"/>
                <a:sym typeface="Calibri"/>
              </a:rPr>
              <a:t>     </a:t>
            </a:r>
            <a:r>
              <a:rPr lang="en-US">
                <a:solidFill>
                  <a:srgbClr val="DF695B"/>
                </a:solidFill>
                <a:latin typeface="Calibri"/>
                <a:ea typeface="Calibri"/>
                <a:cs typeface="Calibri"/>
                <a:sym typeface="Calibri"/>
              </a:rPr>
              <a:t>SWADESHI FLAG</a:t>
            </a:r>
            <a:r>
              <a:rPr lang="en-US">
                <a:solidFill>
                  <a:schemeClr val="dk1"/>
                </a:solidFill>
                <a:latin typeface="Calibri"/>
                <a:ea typeface="Calibri"/>
                <a:cs typeface="Calibri"/>
                <a:sym typeface="Calibri"/>
              </a:rPr>
              <a:t>                   </a:t>
            </a:r>
            <a:r>
              <a:rPr lang="en-US">
                <a:solidFill>
                  <a:srgbClr val="742117"/>
                </a:solidFill>
                <a:latin typeface="Calibri"/>
                <a:ea typeface="Calibri"/>
                <a:cs typeface="Calibri"/>
                <a:sym typeface="Calibri"/>
              </a:rPr>
              <a:t>SAWARAJ FLAG</a:t>
            </a:r>
          </a:p>
        </p:txBody>
      </p:sp>
      <p:pic>
        <p:nvPicPr>
          <p:cNvPr id="2097160" name="Google Shape;330;p40" descr="national-flag-01.gif"/>
          <p:cNvPicPr preferRelativeResize="0">
            <a:picLocks/>
          </p:cNvPicPr>
          <p:nvPr/>
        </p:nvPicPr>
        <p:blipFill rotWithShape="1">
          <a:blip r:embed="rId3">
            <a:alphaModFix/>
          </a:blip>
          <a:srcRect/>
          <a:stretch>
            <a:fillRect/>
          </a:stretch>
        </p:blipFill>
        <p:spPr>
          <a:xfrm>
            <a:off x="533400" y="2590800"/>
            <a:ext cx="4191000" cy="2590800"/>
          </a:xfrm>
          <a:prstGeom prst="rect">
            <a:avLst/>
          </a:prstGeom>
          <a:noFill/>
          <a:ln>
            <a:noFill/>
          </a:ln>
        </p:spPr>
      </p:pic>
      <p:pic>
        <p:nvPicPr>
          <p:cNvPr id="2097161" name="Google Shape;331;p40" descr="download (1).jpg"/>
          <p:cNvPicPr preferRelativeResize="0">
            <a:picLocks/>
          </p:cNvPicPr>
          <p:nvPr/>
        </p:nvPicPr>
        <p:blipFill rotWithShape="1">
          <a:blip r:embed="rId4">
            <a:alphaModFix/>
          </a:blip>
          <a:srcRect/>
          <a:stretch>
            <a:fillRect/>
          </a:stretch>
        </p:blipFill>
        <p:spPr>
          <a:xfrm>
            <a:off x="4800600" y="2590800"/>
            <a:ext cx="3810000" cy="2514600"/>
          </a:xfrm>
          <a:prstGeom prst="rect">
            <a:avLst/>
          </a:prstGeom>
          <a:gradFill>
            <a:gsLst>
              <a:gs pos="0">
                <a:srgbClr val="E8D3B5"/>
              </a:gs>
              <a:gs pos="35000">
                <a:srgbClr val="EDDECC"/>
              </a:gs>
              <a:gs pos="100000">
                <a:srgbClr val="F9F2EB"/>
              </a:gs>
            </a:gsLst>
            <a:lin ang="16200000" scaled="0"/>
          </a:gradFill>
          <a:ln w="9525" cap="flat" cmpd="sng">
            <a:solidFill>
              <a:srgbClr val="9F8A65"/>
            </a:solidFill>
            <a:prstDash val="solid"/>
            <a:round/>
            <a:headEnd type="none" w="sm" len="sm"/>
            <a:tailEnd type="none" w="sm" len="sm"/>
          </a:ln>
          <a:effectLst>
            <a:outerShdw blurRad="40000" dist="20000" dir="5400000" rotWithShape="0">
              <a:srgbClr val="000000">
                <a:alpha val="37647"/>
              </a:srgb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1048749" name="Google Shape;336;p41"/>
          <p:cNvSpPr txBox="1">
            <a:spLocks noGrp="1"/>
          </p:cNvSpPr>
          <p:nvPr>
            <p:ph type="title"/>
          </p:nvPr>
        </p:nvSpPr>
        <p:spPr>
          <a:xfrm>
            <a:off x="457200" y="274638"/>
            <a:ext cx="8229600" cy="1143000"/>
          </a:xfrm>
          <a:prstGeom prst="rect">
            <a:avLst/>
          </a:prstGeom>
          <a:solidFill>
            <a:schemeClr val="accent2"/>
          </a:solidFill>
          <a:ln w="25400" cap="flat" cmpd="sng">
            <a:solidFill>
              <a:srgbClr val="712016"/>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b="1">
                <a:solidFill>
                  <a:schemeClr val="lt1"/>
                </a:solidFill>
                <a:latin typeface="Calibri"/>
                <a:ea typeface="Calibri"/>
                <a:cs typeface="Calibri"/>
                <a:sym typeface="Calibri"/>
              </a:rPr>
              <a:t>REDISCOVERY OF INDIA’S PAST</a:t>
            </a:r>
          </a:p>
        </p:txBody>
      </p:sp>
      <p:sp>
        <p:nvSpPr>
          <p:cNvPr id="1048750" name="Google Shape;337;p41"/>
          <p:cNvSpPr txBox="1">
            <a:spLocks noGrp="1"/>
          </p:cNvSpPr>
          <p:nvPr>
            <p:ph type="body" idx="1"/>
          </p:nvPr>
        </p:nvSpPr>
        <p:spPr>
          <a:xfrm>
            <a:off x="457200" y="1600200"/>
            <a:ext cx="8229600" cy="4525963"/>
          </a:xfrm>
          <a:prstGeom prst="rect">
            <a:avLst/>
          </a:prstGeom>
          <a:gradFill>
            <a:gsLst>
              <a:gs pos="0">
                <a:srgbClr val="7D6947"/>
              </a:gs>
              <a:gs pos="80000">
                <a:srgbClr val="A48B5D"/>
              </a:gs>
              <a:gs pos="100000">
                <a:srgbClr val="A68C5D"/>
              </a:gs>
            </a:gsLst>
            <a:lin ang="16200000" scaled="0"/>
          </a:gradFill>
          <a:ln w="9525" cap="flat" cmpd="sng">
            <a:solidFill>
              <a:srgbClr val="9F8A65"/>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lt1"/>
              </a:buClr>
              <a:buSzPct val="100000"/>
              <a:buChar char="•"/>
            </a:pPr>
            <a:r>
              <a:rPr lang="en-US">
                <a:solidFill>
                  <a:schemeClr val="lt1"/>
                </a:solidFill>
                <a:latin typeface="Calibri"/>
                <a:ea typeface="Calibri"/>
                <a:cs typeface="Calibri"/>
                <a:sym typeface="Calibri"/>
              </a:rPr>
              <a:t>The British considered Indians backward and primitive. They said that the Indians were not capable of ruling themselves.</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 In the 19</a:t>
            </a:r>
            <a:r>
              <a:rPr lang="en-US" baseline="30000">
                <a:solidFill>
                  <a:schemeClr val="lt1"/>
                </a:solidFill>
                <a:latin typeface="Calibri"/>
                <a:ea typeface="Calibri"/>
                <a:cs typeface="Calibri"/>
                <a:sym typeface="Calibri"/>
              </a:rPr>
              <a:t>th</a:t>
            </a:r>
            <a:r>
              <a:rPr lang="en-US">
                <a:solidFill>
                  <a:schemeClr val="lt1"/>
                </a:solidFill>
                <a:latin typeface="Calibri"/>
                <a:ea typeface="Calibri"/>
                <a:cs typeface="Calibri"/>
                <a:sym typeface="Calibri"/>
              </a:rPr>
              <a:t> century, some educated Indians started the efforts of rediscover India’s great achievements. They rediscovered the achievements made by the Indians in art, architecture, science, mathematics, religion, culture, law, philosophy, crafts and trade.</a:t>
            </a:r>
          </a:p>
          <a:p>
            <a:pPr marL="342900" lvl="0" indent="-342900" algn="l" rtl="0">
              <a:spcBef>
                <a:spcPts val="544"/>
              </a:spcBef>
              <a:spcAft>
                <a:spcPts val="0"/>
              </a:spcAft>
              <a:buClr>
                <a:schemeClr val="lt1"/>
              </a:buClr>
              <a:buSzPct val="100000"/>
              <a:buChar char="•"/>
            </a:pPr>
            <a:r>
              <a:rPr lang="en-US">
                <a:solidFill>
                  <a:schemeClr val="lt1"/>
                </a:solidFill>
                <a:latin typeface="Calibri"/>
                <a:ea typeface="Calibri"/>
                <a:cs typeface="Calibri"/>
                <a:sym typeface="Calibri"/>
              </a:rPr>
              <a:t> Knowledge about the great achievements of Indians created national pride, self confidence and patriotism among the Indians.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1048753" name="Google Shape;342;p42"/>
          <p:cNvSpPr txBox="1">
            <a:spLocks noGrp="1"/>
          </p:cNvSpPr>
          <p:nvPr>
            <p:ph type="title"/>
          </p:nvPr>
        </p:nvSpPr>
        <p:spPr>
          <a:xfrm>
            <a:off x="457200" y="274638"/>
            <a:ext cx="8229600" cy="1143000"/>
          </a:xfrm>
          <a:prstGeom prst="rect">
            <a:avLst/>
          </a:prstGeom>
          <a:solidFill>
            <a:schemeClr val="accent2"/>
          </a:solidFill>
          <a:ln w="25400" cap="flat" cmpd="sng">
            <a:solidFill>
              <a:srgbClr val="712016"/>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spcBef>
                <a:spcPts val="0"/>
              </a:spcBef>
              <a:spcAft>
                <a:spcPts val="0"/>
              </a:spcAft>
              <a:buClr>
                <a:schemeClr val="lt1"/>
              </a:buClr>
              <a:buSzPts val="4400"/>
              <a:buFont typeface="Calibri"/>
              <a:buNone/>
            </a:pPr>
            <a:r>
              <a:rPr lang="en-US">
                <a:solidFill>
                  <a:schemeClr val="lt1"/>
                </a:solidFill>
                <a:latin typeface="Calibri"/>
                <a:ea typeface="Calibri"/>
                <a:cs typeface="Calibri"/>
                <a:sym typeface="Calibri"/>
              </a:rPr>
              <a:t>REVIVAL OF FOLKLORE</a:t>
            </a:r>
          </a:p>
        </p:txBody>
      </p:sp>
      <p:sp>
        <p:nvSpPr>
          <p:cNvPr id="1048754" name="Google Shape;343;p42"/>
          <p:cNvSpPr txBox="1">
            <a:spLocks noGrp="1"/>
          </p:cNvSpPr>
          <p:nvPr>
            <p:ph type="body" idx="1"/>
          </p:nvPr>
        </p:nvSpPr>
        <p:spPr>
          <a:xfrm>
            <a:off x="457200" y="1600200"/>
            <a:ext cx="8229600" cy="4525963"/>
          </a:xfrm>
          <a:prstGeom prst="rect">
            <a:avLst/>
          </a:prstGeom>
          <a:gradFill>
            <a:gsLst>
              <a:gs pos="0">
                <a:srgbClr val="E8D3B5"/>
              </a:gs>
              <a:gs pos="35000">
                <a:srgbClr val="EDDECC"/>
              </a:gs>
              <a:gs pos="100000">
                <a:srgbClr val="F9F2EB"/>
              </a:gs>
            </a:gsLst>
            <a:lin ang="16200000" scaled="0"/>
          </a:gradFill>
          <a:ln w="9525" cap="flat" cmpd="sng">
            <a:solidFill>
              <a:srgbClr val="9F8A65"/>
            </a:solidFill>
            <a:prstDash val="solid"/>
            <a:round/>
            <a:headEnd type="none" w="sm" len="sm"/>
            <a:tailEnd type="none" w="sm" len="sm"/>
          </a:ln>
          <a:effectLst>
            <a:outerShdw blurRad="40000" dist="20000" dir="5400000" rotWithShape="0">
              <a:srgbClr val="000000">
                <a:alpha val="37647"/>
              </a:srgbClr>
            </a:outerShdw>
          </a:effectLst>
        </p:spPr>
        <p:txBody>
          <a:bodyPr spcFirstLastPara="1" wrap="square" lIns="91425" tIns="45700" rIns="91425" bIns="45700" anchor="t" anchorCtr="0">
            <a:normAutofit/>
          </a:bodyPr>
          <a:lstStyle/>
          <a:p>
            <a:pPr marL="342900" lvl="0" indent="-342900" algn="l" rtl="0">
              <a:spcBef>
                <a:spcPts val="0"/>
              </a:spcBef>
              <a:spcAft>
                <a:spcPts val="0"/>
              </a:spcAft>
              <a:buClr>
                <a:schemeClr val="dk1"/>
              </a:buClr>
              <a:buSzPct val="100000"/>
              <a:buChar char="•"/>
            </a:pPr>
            <a:r>
              <a:rPr lang="en-US">
                <a:solidFill>
                  <a:schemeClr val="dk1"/>
                </a:solidFill>
                <a:latin typeface="Calibri"/>
                <a:ea typeface="Calibri"/>
                <a:cs typeface="Calibri"/>
                <a:sym typeface="Calibri"/>
              </a:rPr>
              <a:t>Nationalists toured the villages to collect the folk songs and legends. </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Rabindranath Tagore collected a number of folk songs and legends. </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In Madras, Natesa Sastri published a four volume collection of tamil folk tales (The Folklore of Southern India). </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The folk songs and legends gave a true picture of Indian culture. They showed there all thoughts and characteristics of Indians.</a:t>
            </a:r>
          </a:p>
          <a:p>
            <a:pPr marL="342900" lvl="0" indent="-342900" algn="l" rtl="0">
              <a:spcBef>
                <a:spcPts val="592"/>
              </a:spcBef>
              <a:spcAft>
                <a:spcPts val="0"/>
              </a:spcAft>
              <a:buClr>
                <a:schemeClr val="dk1"/>
              </a:buClr>
              <a:buSzPct val="100000"/>
              <a:buChar char="•"/>
            </a:pPr>
            <a:r>
              <a:rPr lang="en-US">
                <a:solidFill>
                  <a:schemeClr val="dk1"/>
                </a:solidFill>
                <a:latin typeface="Calibri"/>
                <a:ea typeface="Calibri"/>
                <a:cs typeface="Calibri"/>
                <a:sym typeface="Calibri"/>
              </a:rPr>
              <a:t> They created National Pride among the people.</a:t>
            </a:r>
          </a:p>
          <a:p>
            <a:pPr marL="342900" lvl="0" indent="-154940" algn="l" rtl="0">
              <a:spcBef>
                <a:spcPts val="592"/>
              </a:spcBef>
              <a:spcAft>
                <a:spcPts val="0"/>
              </a:spcAft>
              <a:buClr>
                <a:schemeClr val="dk1"/>
              </a:buClr>
              <a:buSzPct val="100000"/>
              <a:buNone/>
            </a:pPr>
            <a:endParaRPr lang="en-US">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Equity">
      <a:dk1>
        <a:srgbClr val="000000"/>
      </a:dk1>
      <a:lt1>
        <a:srgbClr val="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402</Words>
  <Application>Microsoft Office PowerPoint</Application>
  <PresentationFormat>On-screen Show (4:3)</PresentationFormat>
  <Paragraphs>40</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vt:lpstr>
      <vt:lpstr>Office Theme</vt:lpstr>
      <vt:lpstr>NATIONALISM IN INDIA</vt:lpstr>
      <vt:lpstr> CULTURAL FACTORS AND IDENTITIES WHICH CREATED A SENSE OF COLLECTIVE BELONGING AMONG THE PEOPLE OF INDIA.                      </vt:lpstr>
      <vt:lpstr>IMAGE OF BHARATMATA</vt:lpstr>
      <vt:lpstr>VANDE MATARAM</vt:lpstr>
      <vt:lpstr>VANDE MATARAM</vt:lpstr>
      <vt:lpstr>NATIONAL FLAG</vt:lpstr>
      <vt:lpstr>NATIONAL FLAG</vt:lpstr>
      <vt:lpstr>REDISCOVERY OF INDIA’S PAST</vt:lpstr>
      <vt:lpstr>REVIVAL OF FOLKLORE</vt:lpstr>
      <vt:lpstr>FOLKLORE OF SOUTHERN INDIA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SM-M315F</dc:creator>
  <cp:lastModifiedBy>Vishal. M 22BDS040</cp:lastModifiedBy>
  <cp:revision>1</cp:revision>
  <dcterms:created xsi:type="dcterms:W3CDTF">2006-08-14T04:00:00Z</dcterms:created>
  <dcterms:modified xsi:type="dcterms:W3CDTF">2025-06-12T15:03:24Z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e0ab686c50bd40fab9790333664f41ab</vt:lpwstr>
  </property>
</Properties>
</file>